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67" d="100"/>
          <a:sy n="167" d="100"/>
        </p:scale>
        <p:origin x="-120" y="-288"/>
      </p:cViewPr>
      <p:guideLst>
        <p:guide orient="horz" pos="2160"/>
        <p:guide pos="28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2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948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6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71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6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9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9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6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9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3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96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16292-2AA5-9D40-A4B1-38751DD250BE}" type="datetimeFigureOut">
              <a:rPr lang="en-US" smtClean="0"/>
              <a:t>15/02/18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F0BF9-7063-554E-B553-98F76F0C0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4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im_tn_tx_pr_compare_global_JJA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0" t="70086" r="13158" b="16163"/>
          <a:stretch/>
        </p:blipFill>
        <p:spPr>
          <a:xfrm>
            <a:off x="205334" y="296602"/>
            <a:ext cx="8327418" cy="19393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8052" y="2235931"/>
            <a:ext cx="113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Tmin</a:t>
            </a:r>
            <a:r>
              <a:rPr lang="en-US" dirty="0" smtClean="0"/>
              <a:t> [JJA]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88697" y="2235931"/>
            <a:ext cx="11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Tmax</a:t>
            </a:r>
            <a:r>
              <a:rPr lang="en-US" dirty="0" smtClean="0"/>
              <a:t> [JJA]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66840" y="2313758"/>
            <a:ext cx="778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 [JJA]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8487123" y="96586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JULES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0544" y="4129630"/>
            <a:ext cx="77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CABLE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73778" y="4836915"/>
            <a:ext cx="70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TMIN</a:t>
            </a:r>
            <a:endParaRPr lang="en-US" dirty="0"/>
          </a:p>
        </p:txBody>
      </p:sp>
      <p:pic>
        <p:nvPicPr>
          <p:cNvPr id="3" name="Picture 2" descr="bias_ar180-HadGHCND_TN_sig_1951-201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64" b="13391"/>
          <a:stretch/>
        </p:blipFill>
        <p:spPr>
          <a:xfrm>
            <a:off x="1247212" y="2867756"/>
            <a:ext cx="6858000" cy="31920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6214" y="6125518"/>
            <a:ext cx="872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 how the CABLE biases are similar to JULES spatially and magnitude but CABLE biases are SMALLER over quite a range of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47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im_tn_tx_pr_compare_global_JJA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0" t="70086" r="13158" b="16163"/>
          <a:stretch/>
        </p:blipFill>
        <p:spPr>
          <a:xfrm>
            <a:off x="205334" y="296602"/>
            <a:ext cx="8327418" cy="19393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8052" y="2300984"/>
            <a:ext cx="113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Tmin</a:t>
            </a:r>
            <a:r>
              <a:rPr lang="en-US" dirty="0" smtClean="0"/>
              <a:t> [JJA]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47271" y="2249887"/>
            <a:ext cx="11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Tmax</a:t>
            </a:r>
            <a:r>
              <a:rPr lang="en-US" dirty="0" smtClean="0"/>
              <a:t> [JJA]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981946" y="2297293"/>
            <a:ext cx="778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 [JJA]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8487123" y="96586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JULES</a:t>
            </a:r>
            <a:endParaRPr lang="en-US" dirty="0"/>
          </a:p>
        </p:txBody>
      </p:sp>
      <p:pic>
        <p:nvPicPr>
          <p:cNvPr id="9" name="Picture 8" descr="bias_ar180-HadGHCND_TX_sig_1951-201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30" b="13945"/>
          <a:stretch/>
        </p:blipFill>
        <p:spPr>
          <a:xfrm>
            <a:off x="1308052" y="3078855"/>
            <a:ext cx="6858000" cy="30466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0544" y="4129630"/>
            <a:ext cx="77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CABLE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9828" y="4973809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TMAX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6214" y="6125518"/>
            <a:ext cx="872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 how the CABLE biases are similar to JULES spatially and magnitude but CABLE biases are SMALLER over quite a range of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7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 of these are key </a:t>
            </a:r>
            <a:r>
              <a:rPr lang="en-US" dirty="0" err="1" smtClean="0"/>
              <a:t>dianostic</a:t>
            </a:r>
            <a:r>
              <a:rPr lang="en-US" dirty="0" smtClean="0"/>
              <a:t> fields that explain on-going biases?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322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ias_ar180-ERAint_T_sig_1980-201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90"/>
          <a:stretch/>
        </p:blipFill>
        <p:spPr>
          <a:xfrm>
            <a:off x="1274541" y="-905021"/>
            <a:ext cx="6858000" cy="59396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6001" y="5521384"/>
            <a:ext cx="749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bad – probably some errors larger than we might like … but really not bad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9284" y="429215"/>
            <a:ext cx="2069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Screen 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945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16001" y="5521384"/>
            <a:ext cx="817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bad – probably some errors larger than we might like … but really not bad. Issues</a:t>
            </a:r>
          </a:p>
          <a:p>
            <a:r>
              <a:rPr lang="en-US" dirty="0" smtClean="0"/>
              <a:t>Over southern Africa, India. </a:t>
            </a:r>
            <a:endParaRPr lang="en-US" dirty="0"/>
          </a:p>
        </p:txBody>
      </p:sp>
      <p:pic>
        <p:nvPicPr>
          <p:cNvPr id="2" name="Picture 1" descr="bias_ar180-LandFluxEVAL_LH_sig_1990-200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92" b="13280"/>
          <a:stretch/>
        </p:blipFill>
        <p:spPr>
          <a:xfrm>
            <a:off x="616001" y="365050"/>
            <a:ext cx="6858000" cy="49053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9112" y="623627"/>
            <a:ext cx="1317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Evaporation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78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ias_ar180-CERES_RN_sig_2001-200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82" b="13280"/>
          <a:stretch/>
        </p:blipFill>
        <p:spPr>
          <a:xfrm>
            <a:off x="1225228" y="349840"/>
            <a:ext cx="6858000" cy="49129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1754" y="5863619"/>
            <a:ext cx="7077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large biases relative to CERES but almost all coincident with deserts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70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1754" y="5863619"/>
            <a:ext cx="296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large biases in net solar  </a:t>
            </a:r>
            <a:endParaRPr lang="en-US" dirty="0"/>
          </a:p>
        </p:txBody>
      </p:sp>
      <p:pic>
        <p:nvPicPr>
          <p:cNvPr id="6" name="Picture 5" descr="bias_ar180-CERES_SW_sig_2001-200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83" b="13723"/>
          <a:stretch/>
        </p:blipFill>
        <p:spPr>
          <a:xfrm>
            <a:off x="1339303" y="965862"/>
            <a:ext cx="6858000" cy="49509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8816" y="1019098"/>
            <a:ext cx="103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Net solar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2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ias_ar180-CERES_SW_sig_2001-200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76" b="13723"/>
          <a:stretch/>
        </p:blipFill>
        <p:spPr>
          <a:xfrm>
            <a:off x="601623" y="219601"/>
            <a:ext cx="6858000" cy="3140953"/>
          </a:xfrm>
          <a:prstGeom prst="rect">
            <a:avLst/>
          </a:prstGeom>
        </p:spPr>
      </p:pic>
      <p:pic>
        <p:nvPicPr>
          <p:cNvPr id="4" name="Picture 3" descr="bias_ar180-ERAint_T_sig_1980-201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77" b="13390"/>
          <a:stretch/>
        </p:blipFill>
        <p:spPr>
          <a:xfrm>
            <a:off x="601623" y="3429000"/>
            <a:ext cx="6858000" cy="31637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6200000">
            <a:off x="-290148" y="1376543"/>
            <a:ext cx="1186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Solar error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400999" y="4654686"/>
            <a:ext cx="14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1.5 m T error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459623" y="2143276"/>
            <a:ext cx="15694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strong link with errors in solar with errors in temperature – strongly pointing to clouds.</a:t>
            </a:r>
          </a:p>
          <a:p>
            <a:endParaRPr lang="en-US" dirty="0"/>
          </a:p>
          <a:p>
            <a:r>
              <a:rPr lang="en-US" dirty="0" smtClean="0"/>
              <a:t>I bet if we could fix clouds, we would get temperature </a:t>
            </a:r>
            <a:r>
              <a:rPr lang="en-US" smtClean="0"/>
              <a:t>very well.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87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191</Words>
  <Application>Microsoft Macintosh PowerPoint</Application>
  <PresentationFormat>On-screen Show (4:3)</PresentationFormat>
  <Paragraphs>28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UNSW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Pitman</dc:creator>
  <cp:lastModifiedBy>Andy Pitman</cp:lastModifiedBy>
  <cp:revision>3</cp:revision>
  <dcterms:created xsi:type="dcterms:W3CDTF">2018-02-14T22:51:31Z</dcterms:created>
  <dcterms:modified xsi:type="dcterms:W3CDTF">2018-02-14T23:10:51Z</dcterms:modified>
</cp:coreProperties>
</file>

<file path=docProps/thumbnail.jpeg>
</file>